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72" r:id="rId4"/>
  </p:sldMasterIdLst>
  <p:notesMasterIdLst>
    <p:notesMasterId r:id="rId11"/>
  </p:notesMasterIdLst>
  <p:handoutMasterIdLst>
    <p:handoutMasterId r:id="rId12"/>
  </p:handoutMasterIdLst>
  <p:sldIdLst>
    <p:sldId id="256" r:id="rId5"/>
    <p:sldId id="259" r:id="rId6"/>
    <p:sldId id="260" r:id="rId7"/>
    <p:sldId id="262" r:id="rId8"/>
    <p:sldId id="263"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48" autoAdjust="0"/>
  </p:normalViewPr>
  <p:slideViewPr>
    <p:cSldViewPr snapToGrid="0">
      <p:cViewPr varScale="1">
        <p:scale>
          <a:sx n="104" d="100"/>
          <a:sy n="104" d="100"/>
        </p:scale>
        <p:origin x="120" y="33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0-10-23T19:09:40.964" idx="1">
    <p:pos x="5794" y="1181"/>
    <p:text/>
    <p:extLst>
      <p:ext uri="{C676402C-5697-4E1C-873F-D02D1690AC5C}">
        <p15:threadingInfo xmlns:p15="http://schemas.microsoft.com/office/powerpoint/2012/main" timeZoneBias="-330"/>
      </p:ext>
    </p:extLst>
  </p:cm>
</p:cmLst>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5AA53B-3EEE-4DE4-BB81-9044890C2946}" type="doc">
      <dgm:prSet loTypeId="urn:microsoft.com/office/officeart/2008/layout/VerticalCurvedList" loCatId="list" qsTypeId="urn:microsoft.com/office/officeart/2005/8/quickstyle/simple4" qsCatId="simple" csTypeId="urn:microsoft.com/office/officeart/2005/8/colors/accent2_2" csCatId="accent2" phldr="1"/>
      <dgm:spPr/>
      <dgm:t>
        <a:bodyPr/>
        <a:lstStyle/>
        <a:p>
          <a:endParaRPr lang="en-US"/>
        </a:p>
      </dgm:t>
    </dgm:pt>
    <dgm:pt modelId="{6750AC01-D39D-4F3A-9DC8-2A211EE986A2}">
      <dgm:prSet phldrT="[Text]"/>
      <dgm:spPr/>
      <dgm:t>
        <a:bodyPr/>
        <a:lstStyle/>
        <a:p>
          <a:pPr>
            <a:lnSpc>
              <a:spcPct val="100000"/>
            </a:lnSpc>
          </a:pPr>
          <a:r>
            <a:rPr lang="en-US" dirty="0"/>
            <a:t>Mayur Kharmate – 22207	</a:t>
          </a:r>
        </a:p>
      </dgm:t>
    </dgm:pt>
    <dgm:pt modelId="{720680DC-AAA4-4434-A582-60EBCC5BA355}" type="parTrans" cxnId="{0B5DAE5F-BCDC-4BF7-A6E7-CF856886A64D}">
      <dgm:prSet/>
      <dgm:spPr/>
      <dgm:t>
        <a:bodyPr/>
        <a:lstStyle/>
        <a:p>
          <a:endParaRPr lang="en-US"/>
        </a:p>
      </dgm:t>
    </dgm:pt>
    <dgm:pt modelId="{CA077D98-8478-47EA-B6A9-99ACE60C64D4}" type="sibTrans" cxnId="{0B5DAE5F-BCDC-4BF7-A6E7-CF856886A64D}">
      <dgm:prSet/>
      <dgm:spPr/>
      <dgm:t>
        <a:bodyPr/>
        <a:lstStyle/>
        <a:p>
          <a:endParaRPr lang="en-US"/>
        </a:p>
      </dgm:t>
    </dgm:pt>
    <dgm:pt modelId="{0BEF68B8-1228-47BB-83B5-7B9CD1E3F84E}">
      <dgm:prSet phldrT="[Text]"/>
      <dgm:spPr/>
      <dgm:t>
        <a:bodyPr/>
        <a:lstStyle/>
        <a:p>
          <a:pPr>
            <a:lnSpc>
              <a:spcPct val="100000"/>
            </a:lnSpc>
          </a:pPr>
          <a:r>
            <a:rPr lang="en-US" dirty="0"/>
            <a:t>Shreyas Kulkarni – 22130</a:t>
          </a:r>
        </a:p>
      </dgm:t>
    </dgm:pt>
    <dgm:pt modelId="{ED3A4BC2-B75A-4952-A38B-A42B5995DF05}" type="parTrans" cxnId="{EDEF4F82-1237-4639-A0F7-385C1897CE66}">
      <dgm:prSet/>
      <dgm:spPr/>
      <dgm:t>
        <a:bodyPr/>
        <a:lstStyle/>
        <a:p>
          <a:endParaRPr lang="en-US"/>
        </a:p>
      </dgm:t>
    </dgm:pt>
    <dgm:pt modelId="{FD949706-EDCC-4ADC-8EDF-8EDA49C92325}" type="sibTrans" cxnId="{EDEF4F82-1237-4639-A0F7-385C1897CE66}">
      <dgm:prSet/>
      <dgm:spPr/>
      <dgm:t>
        <a:bodyPr/>
        <a:lstStyle/>
        <a:p>
          <a:endParaRPr lang="en-US"/>
        </a:p>
      </dgm:t>
    </dgm:pt>
    <dgm:pt modelId="{5605D28D-2CE6-4513-8566-952984E21E14}">
      <dgm:prSet phldrT="[Text]"/>
      <dgm:spPr/>
      <dgm:t>
        <a:bodyPr/>
        <a:lstStyle/>
        <a:p>
          <a:pPr>
            <a:lnSpc>
              <a:spcPct val="100000"/>
            </a:lnSpc>
          </a:pPr>
          <a:r>
            <a:rPr lang="en-US" dirty="0"/>
            <a:t>Aniket </a:t>
          </a:r>
          <a:r>
            <a:rPr lang="en-US" dirty="0" err="1"/>
            <a:t>Uttekar</a:t>
          </a:r>
          <a:r>
            <a:rPr lang="en-US" dirty="0"/>
            <a:t>  - 22155</a:t>
          </a:r>
        </a:p>
      </dgm:t>
    </dgm:pt>
    <dgm:pt modelId="{EB15AB98-362B-4E70-A3DA-995FC3E8BA79}" type="parTrans" cxnId="{FAF3F884-F0CF-440F-8CB1-B7648AB1B138}">
      <dgm:prSet/>
      <dgm:spPr/>
      <dgm:t>
        <a:bodyPr/>
        <a:lstStyle/>
        <a:p>
          <a:endParaRPr lang="en-US"/>
        </a:p>
      </dgm:t>
    </dgm:pt>
    <dgm:pt modelId="{823D1971-2C4D-4EC5-A874-2F463DE37109}" type="sibTrans" cxnId="{FAF3F884-F0CF-440F-8CB1-B7648AB1B138}">
      <dgm:prSet/>
      <dgm:spPr/>
      <dgm:t>
        <a:bodyPr/>
        <a:lstStyle/>
        <a:p>
          <a:endParaRPr lang="en-US"/>
        </a:p>
      </dgm:t>
    </dgm:pt>
    <dgm:pt modelId="{2ED195EC-FD48-472C-8E7E-730C6EBBBAD4}">
      <dgm:prSet phldrT="[Text]"/>
      <dgm:spPr/>
      <dgm:t>
        <a:bodyPr/>
        <a:lstStyle/>
        <a:p>
          <a:pPr>
            <a:lnSpc>
              <a:spcPct val="100000"/>
            </a:lnSpc>
          </a:pPr>
          <a:r>
            <a:rPr lang="en-US" dirty="0"/>
            <a:t>Kunal Desai - 22114</a:t>
          </a:r>
        </a:p>
      </dgm:t>
    </dgm:pt>
    <dgm:pt modelId="{B3877057-B2F5-41D5-B324-89C8B823B9AF}" type="parTrans" cxnId="{EA3D21D1-4080-413C-AFFA-08CB94220EDF}">
      <dgm:prSet/>
      <dgm:spPr/>
      <dgm:t>
        <a:bodyPr/>
        <a:lstStyle/>
        <a:p>
          <a:endParaRPr lang="en-IN"/>
        </a:p>
      </dgm:t>
    </dgm:pt>
    <dgm:pt modelId="{1DDD96D0-203E-451A-8327-CA4F38269341}" type="sibTrans" cxnId="{EA3D21D1-4080-413C-AFFA-08CB94220EDF}">
      <dgm:prSet/>
      <dgm:spPr/>
      <dgm:t>
        <a:bodyPr/>
        <a:lstStyle/>
        <a:p>
          <a:endParaRPr lang="en-IN"/>
        </a:p>
      </dgm:t>
    </dgm:pt>
    <dgm:pt modelId="{57806726-6E60-4ACC-9C1C-7DF9CC365A10}" type="pres">
      <dgm:prSet presAssocID="{7E5AA53B-3EEE-4DE4-BB81-9044890C2946}" presName="Name0" presStyleCnt="0">
        <dgm:presLayoutVars>
          <dgm:chMax val="7"/>
          <dgm:chPref val="7"/>
          <dgm:dir/>
        </dgm:presLayoutVars>
      </dgm:prSet>
      <dgm:spPr/>
    </dgm:pt>
    <dgm:pt modelId="{90561C55-3C6E-4D53-85E1-2C50BCDDA392}" type="pres">
      <dgm:prSet presAssocID="{7E5AA53B-3EEE-4DE4-BB81-9044890C2946}" presName="Name1" presStyleCnt="0"/>
      <dgm:spPr/>
    </dgm:pt>
    <dgm:pt modelId="{B6CD42EC-5AD4-4004-AE5B-47EDA668DAA8}" type="pres">
      <dgm:prSet presAssocID="{7E5AA53B-3EEE-4DE4-BB81-9044890C2946}" presName="cycle" presStyleCnt="0"/>
      <dgm:spPr/>
    </dgm:pt>
    <dgm:pt modelId="{963B8EE3-40CC-4A0A-B420-D0BF920973CE}" type="pres">
      <dgm:prSet presAssocID="{7E5AA53B-3EEE-4DE4-BB81-9044890C2946}" presName="srcNode" presStyleLbl="node1" presStyleIdx="0" presStyleCnt="4"/>
      <dgm:spPr/>
    </dgm:pt>
    <dgm:pt modelId="{D79B43FC-100B-4A0D-A4D5-0D2D04B99064}" type="pres">
      <dgm:prSet presAssocID="{7E5AA53B-3EEE-4DE4-BB81-9044890C2946}" presName="conn" presStyleLbl="parChTrans1D2" presStyleIdx="0" presStyleCnt="1"/>
      <dgm:spPr/>
    </dgm:pt>
    <dgm:pt modelId="{3CAD8DA1-8D53-445C-ACE8-D8449E4F0F55}" type="pres">
      <dgm:prSet presAssocID="{7E5AA53B-3EEE-4DE4-BB81-9044890C2946}" presName="extraNode" presStyleLbl="node1" presStyleIdx="0" presStyleCnt="4"/>
      <dgm:spPr/>
    </dgm:pt>
    <dgm:pt modelId="{429CABD1-4116-474B-81BF-735E2CA9DD00}" type="pres">
      <dgm:prSet presAssocID="{7E5AA53B-3EEE-4DE4-BB81-9044890C2946}" presName="dstNode" presStyleLbl="node1" presStyleIdx="0" presStyleCnt="4"/>
      <dgm:spPr/>
    </dgm:pt>
    <dgm:pt modelId="{58319267-C71E-43C9-94E1-827D0616C7A7}" type="pres">
      <dgm:prSet presAssocID="{6750AC01-D39D-4F3A-9DC8-2A211EE986A2}" presName="text_1" presStyleLbl="node1" presStyleIdx="0" presStyleCnt="4">
        <dgm:presLayoutVars>
          <dgm:bulletEnabled val="1"/>
        </dgm:presLayoutVars>
      </dgm:prSet>
      <dgm:spPr/>
    </dgm:pt>
    <dgm:pt modelId="{79F9B8A9-2412-4B74-84A9-69422DB81CDC}" type="pres">
      <dgm:prSet presAssocID="{6750AC01-D39D-4F3A-9DC8-2A211EE986A2}" presName="accent_1" presStyleCnt="0"/>
      <dgm:spPr/>
    </dgm:pt>
    <dgm:pt modelId="{07CB3071-D555-47DA-A36A-69EB91531FD8}" type="pres">
      <dgm:prSet presAssocID="{6750AC01-D39D-4F3A-9DC8-2A211EE986A2}" presName="accentRepeatNode" presStyleLbl="solidFgAcc1" presStyleIdx="0" presStyleCnt="4"/>
      <dgm:spPr/>
    </dgm:pt>
    <dgm:pt modelId="{95DE6538-27BD-44AF-A1A8-CA8F6B10FDD2}" type="pres">
      <dgm:prSet presAssocID="{0BEF68B8-1228-47BB-83B5-7B9CD1E3F84E}" presName="text_2" presStyleLbl="node1" presStyleIdx="1" presStyleCnt="4">
        <dgm:presLayoutVars>
          <dgm:bulletEnabled val="1"/>
        </dgm:presLayoutVars>
      </dgm:prSet>
      <dgm:spPr/>
    </dgm:pt>
    <dgm:pt modelId="{312BDEE8-85BD-4F02-B35B-2CC8E701C98B}" type="pres">
      <dgm:prSet presAssocID="{0BEF68B8-1228-47BB-83B5-7B9CD1E3F84E}" presName="accent_2" presStyleCnt="0"/>
      <dgm:spPr/>
    </dgm:pt>
    <dgm:pt modelId="{3F8116AC-FAC3-4E95-9865-93CCFEB191B9}" type="pres">
      <dgm:prSet presAssocID="{0BEF68B8-1228-47BB-83B5-7B9CD1E3F84E}" presName="accentRepeatNode" presStyleLbl="solidFgAcc1" presStyleIdx="1" presStyleCnt="4"/>
      <dgm:spPr/>
    </dgm:pt>
    <dgm:pt modelId="{E131CE4A-9776-44F4-BC03-867682E21374}" type="pres">
      <dgm:prSet presAssocID="{5605D28D-2CE6-4513-8566-952984E21E14}" presName="text_3" presStyleLbl="node1" presStyleIdx="2" presStyleCnt="4">
        <dgm:presLayoutVars>
          <dgm:bulletEnabled val="1"/>
        </dgm:presLayoutVars>
      </dgm:prSet>
      <dgm:spPr/>
    </dgm:pt>
    <dgm:pt modelId="{AC9A216A-8375-48F9-A4E6-8E0B64C0209B}" type="pres">
      <dgm:prSet presAssocID="{5605D28D-2CE6-4513-8566-952984E21E14}" presName="accent_3" presStyleCnt="0"/>
      <dgm:spPr/>
    </dgm:pt>
    <dgm:pt modelId="{A965097E-32F1-4AB8-8C4E-2814A7596B2F}" type="pres">
      <dgm:prSet presAssocID="{5605D28D-2CE6-4513-8566-952984E21E14}" presName="accentRepeatNode" presStyleLbl="solidFgAcc1" presStyleIdx="2" presStyleCnt="4"/>
      <dgm:spPr/>
    </dgm:pt>
    <dgm:pt modelId="{5BB9D236-F3CA-4B54-ACE4-D7EC2CF4639A}" type="pres">
      <dgm:prSet presAssocID="{2ED195EC-FD48-472C-8E7E-730C6EBBBAD4}" presName="text_4" presStyleLbl="node1" presStyleIdx="3" presStyleCnt="4">
        <dgm:presLayoutVars>
          <dgm:bulletEnabled val="1"/>
        </dgm:presLayoutVars>
      </dgm:prSet>
      <dgm:spPr/>
    </dgm:pt>
    <dgm:pt modelId="{7174FB89-5F5F-4C2C-B4DC-198167A62BF9}" type="pres">
      <dgm:prSet presAssocID="{2ED195EC-FD48-472C-8E7E-730C6EBBBAD4}" presName="accent_4" presStyleCnt="0"/>
      <dgm:spPr/>
    </dgm:pt>
    <dgm:pt modelId="{AE99CB2D-C69A-482D-A7E9-4438C24CEFA9}" type="pres">
      <dgm:prSet presAssocID="{2ED195EC-FD48-472C-8E7E-730C6EBBBAD4}" presName="accentRepeatNode" presStyleLbl="solidFgAcc1" presStyleIdx="3" presStyleCnt="4"/>
      <dgm:spPr/>
    </dgm:pt>
  </dgm:ptLst>
  <dgm:cxnLst>
    <dgm:cxn modelId="{A11E3B12-1828-45A7-86C3-BB85832DF84D}" type="presOf" srcId="{CA077D98-8478-47EA-B6A9-99ACE60C64D4}" destId="{D79B43FC-100B-4A0D-A4D5-0D2D04B99064}" srcOrd="0" destOrd="0" presId="urn:microsoft.com/office/officeart/2008/layout/VerticalCurvedList"/>
    <dgm:cxn modelId="{0B5DAE5F-BCDC-4BF7-A6E7-CF856886A64D}" srcId="{7E5AA53B-3EEE-4DE4-BB81-9044890C2946}" destId="{6750AC01-D39D-4F3A-9DC8-2A211EE986A2}" srcOrd="0" destOrd="0" parTransId="{720680DC-AAA4-4434-A582-60EBCC5BA355}" sibTransId="{CA077D98-8478-47EA-B6A9-99ACE60C64D4}"/>
    <dgm:cxn modelId="{29DA474E-5DFA-4C66-882F-319C49ABBB19}" type="presOf" srcId="{6750AC01-D39D-4F3A-9DC8-2A211EE986A2}" destId="{58319267-C71E-43C9-94E1-827D0616C7A7}" srcOrd="0" destOrd="0" presId="urn:microsoft.com/office/officeart/2008/layout/VerticalCurvedList"/>
    <dgm:cxn modelId="{7084AA77-BACB-46CB-AE4A-77B62D3ED1AF}" type="presOf" srcId="{5605D28D-2CE6-4513-8566-952984E21E14}" destId="{E131CE4A-9776-44F4-BC03-867682E21374}" srcOrd="0" destOrd="0" presId="urn:microsoft.com/office/officeart/2008/layout/VerticalCurvedList"/>
    <dgm:cxn modelId="{EDEF4F82-1237-4639-A0F7-385C1897CE66}" srcId="{7E5AA53B-3EEE-4DE4-BB81-9044890C2946}" destId="{0BEF68B8-1228-47BB-83B5-7B9CD1E3F84E}" srcOrd="1" destOrd="0" parTransId="{ED3A4BC2-B75A-4952-A38B-A42B5995DF05}" sibTransId="{FD949706-EDCC-4ADC-8EDF-8EDA49C92325}"/>
    <dgm:cxn modelId="{FAF3F884-F0CF-440F-8CB1-B7648AB1B138}" srcId="{7E5AA53B-3EEE-4DE4-BB81-9044890C2946}" destId="{5605D28D-2CE6-4513-8566-952984E21E14}" srcOrd="2" destOrd="0" parTransId="{EB15AB98-362B-4E70-A3DA-995FC3E8BA79}" sibTransId="{823D1971-2C4D-4EC5-A874-2F463DE37109}"/>
    <dgm:cxn modelId="{4F65CC8F-B5A8-40BE-A32B-05862B543D6A}" type="presOf" srcId="{7E5AA53B-3EEE-4DE4-BB81-9044890C2946}" destId="{57806726-6E60-4ACC-9C1C-7DF9CC365A10}" srcOrd="0" destOrd="0" presId="urn:microsoft.com/office/officeart/2008/layout/VerticalCurvedList"/>
    <dgm:cxn modelId="{4A378892-5CCC-4F0D-8A38-4BEAECF30F24}" type="presOf" srcId="{0BEF68B8-1228-47BB-83B5-7B9CD1E3F84E}" destId="{95DE6538-27BD-44AF-A1A8-CA8F6B10FDD2}" srcOrd="0" destOrd="0" presId="urn:microsoft.com/office/officeart/2008/layout/VerticalCurvedList"/>
    <dgm:cxn modelId="{A4B206B4-9D86-4333-91A6-5A5A4E4BE96E}" type="presOf" srcId="{2ED195EC-FD48-472C-8E7E-730C6EBBBAD4}" destId="{5BB9D236-F3CA-4B54-ACE4-D7EC2CF4639A}" srcOrd="0" destOrd="0" presId="urn:microsoft.com/office/officeart/2008/layout/VerticalCurvedList"/>
    <dgm:cxn modelId="{EA3D21D1-4080-413C-AFFA-08CB94220EDF}" srcId="{7E5AA53B-3EEE-4DE4-BB81-9044890C2946}" destId="{2ED195EC-FD48-472C-8E7E-730C6EBBBAD4}" srcOrd="3" destOrd="0" parTransId="{B3877057-B2F5-41D5-B324-89C8B823B9AF}" sibTransId="{1DDD96D0-203E-451A-8327-CA4F38269341}"/>
    <dgm:cxn modelId="{4E25B52E-70EF-4A0F-B410-0B49263AF380}" type="presParOf" srcId="{57806726-6E60-4ACC-9C1C-7DF9CC365A10}" destId="{90561C55-3C6E-4D53-85E1-2C50BCDDA392}" srcOrd="0" destOrd="0" presId="urn:microsoft.com/office/officeart/2008/layout/VerticalCurvedList"/>
    <dgm:cxn modelId="{2B3DD9E4-EC9C-4B92-B380-F89BF82E7CF3}" type="presParOf" srcId="{90561C55-3C6E-4D53-85E1-2C50BCDDA392}" destId="{B6CD42EC-5AD4-4004-AE5B-47EDA668DAA8}" srcOrd="0" destOrd="0" presId="urn:microsoft.com/office/officeart/2008/layout/VerticalCurvedList"/>
    <dgm:cxn modelId="{EA357085-80A4-4D1D-9BD2-56B1E9A721FB}" type="presParOf" srcId="{B6CD42EC-5AD4-4004-AE5B-47EDA668DAA8}" destId="{963B8EE3-40CC-4A0A-B420-D0BF920973CE}" srcOrd="0" destOrd="0" presId="urn:microsoft.com/office/officeart/2008/layout/VerticalCurvedList"/>
    <dgm:cxn modelId="{F175C6D0-411C-40FD-A19B-860D49F42061}" type="presParOf" srcId="{B6CD42EC-5AD4-4004-AE5B-47EDA668DAA8}" destId="{D79B43FC-100B-4A0D-A4D5-0D2D04B99064}" srcOrd="1" destOrd="0" presId="urn:microsoft.com/office/officeart/2008/layout/VerticalCurvedList"/>
    <dgm:cxn modelId="{794BB944-68C0-47A5-9792-652802EB36AC}" type="presParOf" srcId="{B6CD42EC-5AD4-4004-AE5B-47EDA668DAA8}" destId="{3CAD8DA1-8D53-445C-ACE8-D8449E4F0F55}" srcOrd="2" destOrd="0" presId="urn:microsoft.com/office/officeart/2008/layout/VerticalCurvedList"/>
    <dgm:cxn modelId="{B8CC75C4-3D1A-49E7-80D2-915668C1368C}" type="presParOf" srcId="{B6CD42EC-5AD4-4004-AE5B-47EDA668DAA8}" destId="{429CABD1-4116-474B-81BF-735E2CA9DD00}" srcOrd="3" destOrd="0" presId="urn:microsoft.com/office/officeart/2008/layout/VerticalCurvedList"/>
    <dgm:cxn modelId="{28110BB8-F33F-498C-9A75-98364B05EFA5}" type="presParOf" srcId="{90561C55-3C6E-4D53-85E1-2C50BCDDA392}" destId="{58319267-C71E-43C9-94E1-827D0616C7A7}" srcOrd="1" destOrd="0" presId="urn:microsoft.com/office/officeart/2008/layout/VerticalCurvedList"/>
    <dgm:cxn modelId="{3866F6C9-5521-48F2-B6C3-40C9896E1605}" type="presParOf" srcId="{90561C55-3C6E-4D53-85E1-2C50BCDDA392}" destId="{79F9B8A9-2412-4B74-84A9-69422DB81CDC}" srcOrd="2" destOrd="0" presId="urn:microsoft.com/office/officeart/2008/layout/VerticalCurvedList"/>
    <dgm:cxn modelId="{D2205A4F-BB7A-4399-BC2F-78E18EC6EAFE}" type="presParOf" srcId="{79F9B8A9-2412-4B74-84A9-69422DB81CDC}" destId="{07CB3071-D555-47DA-A36A-69EB91531FD8}" srcOrd="0" destOrd="0" presId="urn:microsoft.com/office/officeart/2008/layout/VerticalCurvedList"/>
    <dgm:cxn modelId="{602753E6-8A03-492B-861A-6B9532B5AA28}" type="presParOf" srcId="{90561C55-3C6E-4D53-85E1-2C50BCDDA392}" destId="{95DE6538-27BD-44AF-A1A8-CA8F6B10FDD2}" srcOrd="3" destOrd="0" presId="urn:microsoft.com/office/officeart/2008/layout/VerticalCurvedList"/>
    <dgm:cxn modelId="{AEC540A3-E86A-4075-8BE4-263F4AFF4EA1}" type="presParOf" srcId="{90561C55-3C6E-4D53-85E1-2C50BCDDA392}" destId="{312BDEE8-85BD-4F02-B35B-2CC8E701C98B}" srcOrd="4" destOrd="0" presId="urn:microsoft.com/office/officeart/2008/layout/VerticalCurvedList"/>
    <dgm:cxn modelId="{CD5D1014-B7CB-4B47-9A02-5FBF90928A73}" type="presParOf" srcId="{312BDEE8-85BD-4F02-B35B-2CC8E701C98B}" destId="{3F8116AC-FAC3-4E95-9865-93CCFEB191B9}" srcOrd="0" destOrd="0" presId="urn:microsoft.com/office/officeart/2008/layout/VerticalCurvedList"/>
    <dgm:cxn modelId="{987EB7C0-CA3E-4874-85E0-01E9060A2D35}" type="presParOf" srcId="{90561C55-3C6E-4D53-85E1-2C50BCDDA392}" destId="{E131CE4A-9776-44F4-BC03-867682E21374}" srcOrd="5" destOrd="0" presId="urn:microsoft.com/office/officeart/2008/layout/VerticalCurvedList"/>
    <dgm:cxn modelId="{91E55363-8DCA-455E-A203-06A9410994CB}" type="presParOf" srcId="{90561C55-3C6E-4D53-85E1-2C50BCDDA392}" destId="{AC9A216A-8375-48F9-A4E6-8E0B64C0209B}" srcOrd="6" destOrd="0" presId="urn:microsoft.com/office/officeart/2008/layout/VerticalCurvedList"/>
    <dgm:cxn modelId="{D866D586-1293-4049-B6E3-B467C1D5ED64}" type="presParOf" srcId="{AC9A216A-8375-48F9-A4E6-8E0B64C0209B}" destId="{A965097E-32F1-4AB8-8C4E-2814A7596B2F}" srcOrd="0" destOrd="0" presId="urn:microsoft.com/office/officeart/2008/layout/VerticalCurvedList"/>
    <dgm:cxn modelId="{CAEEC06A-8199-4E3B-B287-A67084EF95E4}" type="presParOf" srcId="{90561C55-3C6E-4D53-85E1-2C50BCDDA392}" destId="{5BB9D236-F3CA-4B54-ACE4-D7EC2CF4639A}" srcOrd="7" destOrd="0" presId="urn:microsoft.com/office/officeart/2008/layout/VerticalCurvedList"/>
    <dgm:cxn modelId="{55BF50C5-A879-4346-90AA-A6F37E64FA39}" type="presParOf" srcId="{90561C55-3C6E-4D53-85E1-2C50BCDDA392}" destId="{7174FB89-5F5F-4C2C-B4DC-198167A62BF9}" srcOrd="8" destOrd="0" presId="urn:microsoft.com/office/officeart/2008/layout/VerticalCurvedList"/>
    <dgm:cxn modelId="{EA1367B6-AE37-4581-A61B-E26E0AF16ACC}" type="presParOf" srcId="{7174FB89-5F5F-4C2C-B4DC-198167A62BF9}" destId="{AE99CB2D-C69A-482D-A7E9-4438C24CEFA9}"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9B43FC-100B-4A0D-A4D5-0D2D04B99064}">
      <dsp:nvSpPr>
        <dsp:cNvPr id="0" name=""/>
        <dsp:cNvSpPr/>
      </dsp:nvSpPr>
      <dsp:spPr>
        <a:xfrm>
          <a:off x="-4028574" y="-618397"/>
          <a:ext cx="4800732" cy="4800732"/>
        </a:xfrm>
        <a:prstGeom prst="blockArc">
          <a:avLst>
            <a:gd name="adj1" fmla="val 18900000"/>
            <a:gd name="adj2" fmla="val 2700000"/>
            <a:gd name="adj3" fmla="val 450"/>
          </a:avLst>
        </a:prstGeom>
        <a:noFill/>
        <a:ln w="12700" cap="rnd" cmpd="sng" algn="ctr">
          <a:solidFill>
            <a:schemeClr val="accent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8319267-C71E-43C9-94E1-827D0616C7A7}">
      <dsp:nvSpPr>
        <dsp:cNvPr id="0" name=""/>
        <dsp:cNvSpPr/>
      </dsp:nvSpPr>
      <dsp:spPr>
        <a:xfrm>
          <a:off x="404618" y="273995"/>
          <a:ext cx="6402340" cy="548276"/>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5194" tIns="68580" rIns="68580" bIns="68580" numCol="1" spcCol="1270" anchor="ctr" anchorCtr="0">
          <a:noAutofit/>
        </a:bodyPr>
        <a:lstStyle/>
        <a:p>
          <a:pPr marL="0" lvl="0" indent="0" algn="l" defTabSz="1200150">
            <a:lnSpc>
              <a:spcPct val="100000"/>
            </a:lnSpc>
            <a:spcBef>
              <a:spcPct val="0"/>
            </a:spcBef>
            <a:spcAft>
              <a:spcPct val="35000"/>
            </a:spcAft>
            <a:buNone/>
          </a:pPr>
          <a:r>
            <a:rPr lang="en-US" sz="2700" kern="1200" dirty="0"/>
            <a:t>Mayur Kharmate – 22207	</a:t>
          </a:r>
        </a:p>
      </dsp:txBody>
      <dsp:txXfrm>
        <a:off x="404618" y="273995"/>
        <a:ext cx="6402340" cy="548276"/>
      </dsp:txXfrm>
    </dsp:sp>
    <dsp:sp modelId="{07CB3071-D555-47DA-A36A-69EB91531FD8}">
      <dsp:nvSpPr>
        <dsp:cNvPr id="0" name=""/>
        <dsp:cNvSpPr/>
      </dsp:nvSpPr>
      <dsp:spPr>
        <a:xfrm>
          <a:off x="61946" y="205461"/>
          <a:ext cx="685345" cy="685345"/>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5DE6538-27BD-44AF-A1A8-CA8F6B10FDD2}">
      <dsp:nvSpPr>
        <dsp:cNvPr id="0" name=""/>
        <dsp:cNvSpPr/>
      </dsp:nvSpPr>
      <dsp:spPr>
        <a:xfrm>
          <a:off x="718958" y="1096552"/>
          <a:ext cx="6088001" cy="548276"/>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5194" tIns="68580" rIns="68580" bIns="68580" numCol="1" spcCol="1270" anchor="ctr" anchorCtr="0">
          <a:noAutofit/>
        </a:bodyPr>
        <a:lstStyle/>
        <a:p>
          <a:pPr marL="0" lvl="0" indent="0" algn="l" defTabSz="1200150">
            <a:lnSpc>
              <a:spcPct val="100000"/>
            </a:lnSpc>
            <a:spcBef>
              <a:spcPct val="0"/>
            </a:spcBef>
            <a:spcAft>
              <a:spcPct val="35000"/>
            </a:spcAft>
            <a:buNone/>
          </a:pPr>
          <a:r>
            <a:rPr lang="en-US" sz="2700" kern="1200" dirty="0"/>
            <a:t>Shreyas Kulkarni – 22130</a:t>
          </a:r>
        </a:p>
      </dsp:txBody>
      <dsp:txXfrm>
        <a:off x="718958" y="1096552"/>
        <a:ext cx="6088001" cy="548276"/>
      </dsp:txXfrm>
    </dsp:sp>
    <dsp:sp modelId="{3F8116AC-FAC3-4E95-9865-93CCFEB191B9}">
      <dsp:nvSpPr>
        <dsp:cNvPr id="0" name=""/>
        <dsp:cNvSpPr/>
      </dsp:nvSpPr>
      <dsp:spPr>
        <a:xfrm>
          <a:off x="376285" y="1028017"/>
          <a:ext cx="685345" cy="685345"/>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131CE4A-9776-44F4-BC03-867682E21374}">
      <dsp:nvSpPr>
        <dsp:cNvPr id="0" name=""/>
        <dsp:cNvSpPr/>
      </dsp:nvSpPr>
      <dsp:spPr>
        <a:xfrm>
          <a:off x="718958" y="1919109"/>
          <a:ext cx="6088001" cy="548276"/>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5194" tIns="68580" rIns="68580" bIns="68580" numCol="1" spcCol="1270" anchor="ctr" anchorCtr="0">
          <a:noAutofit/>
        </a:bodyPr>
        <a:lstStyle/>
        <a:p>
          <a:pPr marL="0" lvl="0" indent="0" algn="l" defTabSz="1200150">
            <a:lnSpc>
              <a:spcPct val="100000"/>
            </a:lnSpc>
            <a:spcBef>
              <a:spcPct val="0"/>
            </a:spcBef>
            <a:spcAft>
              <a:spcPct val="35000"/>
            </a:spcAft>
            <a:buNone/>
          </a:pPr>
          <a:r>
            <a:rPr lang="en-US" sz="2700" kern="1200" dirty="0"/>
            <a:t>Aniket </a:t>
          </a:r>
          <a:r>
            <a:rPr lang="en-US" sz="2700" kern="1200" dirty="0" err="1"/>
            <a:t>Uttekar</a:t>
          </a:r>
          <a:r>
            <a:rPr lang="en-US" sz="2700" kern="1200" dirty="0"/>
            <a:t>  - 22155</a:t>
          </a:r>
        </a:p>
      </dsp:txBody>
      <dsp:txXfrm>
        <a:off x="718958" y="1919109"/>
        <a:ext cx="6088001" cy="548276"/>
      </dsp:txXfrm>
    </dsp:sp>
    <dsp:sp modelId="{A965097E-32F1-4AB8-8C4E-2814A7596B2F}">
      <dsp:nvSpPr>
        <dsp:cNvPr id="0" name=""/>
        <dsp:cNvSpPr/>
      </dsp:nvSpPr>
      <dsp:spPr>
        <a:xfrm>
          <a:off x="376285" y="1850574"/>
          <a:ext cx="685345" cy="685345"/>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5BB9D236-F3CA-4B54-ACE4-D7EC2CF4639A}">
      <dsp:nvSpPr>
        <dsp:cNvPr id="0" name=""/>
        <dsp:cNvSpPr/>
      </dsp:nvSpPr>
      <dsp:spPr>
        <a:xfrm>
          <a:off x="404618" y="2741666"/>
          <a:ext cx="6402340" cy="548276"/>
        </a:xfrm>
        <a:prstGeom prst="rect">
          <a:avLst/>
        </a:prstGeom>
        <a:gradFill rotWithShape="0">
          <a:gsLst>
            <a:gs pos="0">
              <a:schemeClr val="accent2">
                <a:hueOff val="0"/>
                <a:satOff val="0"/>
                <a:lumOff val="0"/>
                <a:alphaOff val="0"/>
                <a:tint val="98000"/>
                <a:lumMod val="110000"/>
              </a:schemeClr>
            </a:gs>
            <a:gs pos="84000">
              <a:schemeClr val="accent2">
                <a:hueOff val="0"/>
                <a:satOff val="0"/>
                <a:lumOff val="0"/>
                <a:alphaOff val="0"/>
                <a:shade val="90000"/>
                <a:lumMod val="88000"/>
              </a:schemeClr>
            </a:gs>
          </a:gsLst>
          <a:lin ang="5400000" scaled="0"/>
        </a:gradFill>
        <a:ln>
          <a:noFill/>
        </a:ln>
        <a:effectLst>
          <a:outerShdw blurRad="38100" dist="25400" dir="5400000" rotWithShape="0">
            <a:srgbClr val="000000">
              <a:alpha val="5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5194" tIns="68580" rIns="68580" bIns="68580" numCol="1" spcCol="1270" anchor="ctr" anchorCtr="0">
          <a:noAutofit/>
        </a:bodyPr>
        <a:lstStyle/>
        <a:p>
          <a:pPr marL="0" lvl="0" indent="0" algn="l" defTabSz="1200150">
            <a:lnSpc>
              <a:spcPct val="100000"/>
            </a:lnSpc>
            <a:spcBef>
              <a:spcPct val="0"/>
            </a:spcBef>
            <a:spcAft>
              <a:spcPct val="35000"/>
            </a:spcAft>
            <a:buNone/>
          </a:pPr>
          <a:r>
            <a:rPr lang="en-US" sz="2700" kern="1200" dirty="0"/>
            <a:t>Kunal Desai - 22114</a:t>
          </a:r>
        </a:p>
      </dsp:txBody>
      <dsp:txXfrm>
        <a:off x="404618" y="2741666"/>
        <a:ext cx="6402340" cy="548276"/>
      </dsp:txXfrm>
    </dsp:sp>
    <dsp:sp modelId="{AE99CB2D-C69A-482D-A7E9-4438C24CEFA9}">
      <dsp:nvSpPr>
        <dsp:cNvPr id="0" name=""/>
        <dsp:cNvSpPr/>
      </dsp:nvSpPr>
      <dsp:spPr>
        <a:xfrm>
          <a:off x="61946" y="2673131"/>
          <a:ext cx="685345" cy="685345"/>
        </a:xfrm>
        <a:prstGeom prst="ellipse">
          <a:avLst/>
        </a:prstGeom>
        <a:solidFill>
          <a:schemeClr val="lt1">
            <a:hueOff val="0"/>
            <a:satOff val="0"/>
            <a:lumOff val="0"/>
            <a:alphaOff val="0"/>
          </a:schemeClr>
        </a:solidFill>
        <a:ln w="12700" cap="rnd"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10/23/2020</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jpeg>
</file>

<file path=ppt/media/image4.jpe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10/23/2020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a:t>
            </a:fld>
            <a:endParaRPr lang="en-US" dirty="0"/>
          </a:p>
        </p:txBody>
      </p:sp>
    </p:spTree>
    <p:extLst>
      <p:ext uri="{BB962C8B-B14F-4D97-AF65-F5344CB8AC3E}">
        <p14:creationId xmlns:p14="http://schemas.microsoft.com/office/powerpoint/2010/main" val="3505115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10/23/2020</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10/23/2020</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10/23/2020</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10/23/2020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10/23/2020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10/23/2020</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10/23/2020</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image" Target="../media/image2.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harpenSoften amount="-25000"/>
                    </a14:imgEffect>
                    <a14:imgEffect>
                      <a14:brightnessContrast bright="-20000" contrast="39000"/>
                    </a14:imgEffect>
                  </a14:imgLayer>
                </a14:imgProps>
              </a:ext>
              <a:ext uri="{28A0092B-C50C-407E-A947-70E740481C1C}">
                <a14:useLocalDpi xmlns:a14="http://schemas.microsoft.com/office/drawing/2010/main"/>
              </a:ext>
            </a:extLst>
          </a:blip>
          <a:srcRect l="13265" t="9091" r="3502" b="-1"/>
          <a:stretch/>
        </p:blipFill>
        <p:spPr>
          <a:xfrm>
            <a:off x="20" y="10"/>
            <a:ext cx="12191980" cy="6857990"/>
          </a:xfrm>
          <a:prstGeom prst="rect">
            <a:avLst/>
          </a:prstGeom>
          <a:effectLst>
            <a:outerShdw blurRad="50800" dist="50800" dir="5400000" algn="ctr" rotWithShape="0">
              <a:srgbClr val="000000"/>
            </a:outerShdw>
          </a:effectLst>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482601" y="4598411"/>
            <a:ext cx="11152929" cy="698492"/>
          </a:xfrm>
        </p:spPr>
        <p:txBody>
          <a:bodyPr>
            <a:noAutofit/>
          </a:bodyPr>
          <a:lstStyle/>
          <a:p>
            <a:pPr algn="ctr"/>
            <a:r>
              <a:rPr lang="en-US" b="1" dirty="0">
                <a:solidFill>
                  <a:schemeClr val="bg1"/>
                </a:solidFill>
              </a:rPr>
              <a:t>Games using python </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pPr algn="ctr"/>
            <a:r>
              <a:rPr lang="en-US" sz="2400" b="1" dirty="0">
                <a:solidFill>
                  <a:srgbClr val="7CEBFF"/>
                </a:solidFill>
              </a:rPr>
              <a:t>Simon says</a:t>
            </a:r>
          </a:p>
        </p:txBody>
      </p:sp>
      <p:pic>
        <p:nvPicPr>
          <p:cNvPr id="5" name="Picture 4">
            <a:extLst>
              <a:ext uri="{FF2B5EF4-FFF2-40B4-BE49-F238E27FC236}">
                <a16:creationId xmlns:a16="http://schemas.microsoft.com/office/drawing/2014/main" id="{3028B641-8553-4509-8041-AC03747A9D2D}"/>
              </a:ext>
            </a:extLst>
          </p:cNvPr>
          <p:cNvPicPr>
            <a:picLocks noChangeAspect="1"/>
          </p:cNvPicPr>
          <p:nvPr/>
        </p:nvPicPr>
        <p:blipFill>
          <a:blip r:embed="rId5"/>
          <a:stretch>
            <a:fillRect/>
          </a:stretch>
        </p:blipFill>
        <p:spPr>
          <a:xfrm>
            <a:off x="9613783" y="2849651"/>
            <a:ext cx="2095616" cy="1559031"/>
          </a:xfrm>
          <a:prstGeom prst="rect">
            <a:avLst/>
          </a:prstGeom>
        </p:spPr>
      </p:pic>
      <p:pic>
        <p:nvPicPr>
          <p:cNvPr id="8" name="Picture 7">
            <a:extLst>
              <a:ext uri="{FF2B5EF4-FFF2-40B4-BE49-F238E27FC236}">
                <a16:creationId xmlns:a16="http://schemas.microsoft.com/office/drawing/2014/main" id="{13B440BD-E375-42C8-B586-C9AFD2C370AB}"/>
              </a:ext>
            </a:extLst>
          </p:cNvPr>
          <p:cNvPicPr>
            <a:picLocks noChangeAspect="1"/>
          </p:cNvPicPr>
          <p:nvPr/>
        </p:nvPicPr>
        <p:blipFill rotWithShape="1">
          <a:blip r:embed="rId6"/>
          <a:srcRect l="12463" t="11045" r="14250"/>
          <a:stretch/>
        </p:blipFill>
        <p:spPr>
          <a:xfrm>
            <a:off x="446534" y="2869031"/>
            <a:ext cx="1912690" cy="1559031"/>
          </a:xfrm>
          <a:prstGeom prst="rect">
            <a:avLst/>
          </a:prstGeom>
        </p:spPr>
      </p:pic>
    </p:spTree>
    <p:extLst>
      <p:ext uri="{BB962C8B-B14F-4D97-AF65-F5344CB8AC3E}">
        <p14:creationId xmlns:p14="http://schemas.microsoft.com/office/powerpoint/2010/main" val="1487700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AE9D071-98CF-435C-BD2B-976514544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Content Placeholder 4" descr="Digital Numbers">
            <a:extLst>
              <a:ext uri="{FF2B5EF4-FFF2-40B4-BE49-F238E27FC236}">
                <a16:creationId xmlns:a16="http://schemas.microsoft.com/office/drawing/2014/main" id="{EA70616B-E344-4856-8DF9-707C2623661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0681" r="9091" b="12711"/>
          <a:stretch/>
        </p:blipFill>
        <p:spPr>
          <a:xfrm>
            <a:off x="20" y="10"/>
            <a:ext cx="12191980" cy="6857990"/>
          </a:xfrm>
          <a:prstGeom prst="rect">
            <a:avLst/>
          </a:prstGeom>
        </p:spPr>
      </p:pic>
      <p:grpSp>
        <p:nvGrpSpPr>
          <p:cNvPr id="15" name="Group 14">
            <a:extLst>
              <a:ext uri="{FF2B5EF4-FFF2-40B4-BE49-F238E27FC236}">
                <a16:creationId xmlns:a16="http://schemas.microsoft.com/office/drawing/2014/main" id="{D619FC33-16ED-4246-9596-BEFEB55E4C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id="{2EEA80E1-F99F-4009-837F-2F72F8A5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0230AF9A-4641-4BD8-9F95-9607CD30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703D4EC-9389-41B6-B88B-B6FDC8CD3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7F2616EE-270D-4F4C-BA1F-2708D387B800}"/>
              </a:ext>
            </a:extLst>
          </p:cNvPr>
          <p:cNvSpPr>
            <a:spLocks noGrp="1"/>
          </p:cNvSpPr>
          <p:nvPr>
            <p:ph type="title"/>
          </p:nvPr>
        </p:nvSpPr>
        <p:spPr>
          <a:xfrm>
            <a:off x="584200" y="1040235"/>
            <a:ext cx="7213600" cy="1088592"/>
          </a:xfrm>
        </p:spPr>
        <p:txBody>
          <a:bodyPr anchor="ctr">
            <a:normAutofit/>
          </a:bodyPr>
          <a:lstStyle/>
          <a:p>
            <a:pPr algn="ctr"/>
            <a:r>
              <a:rPr lang="en-US" b="1" dirty="0"/>
              <a:t>Group members </a:t>
            </a:r>
          </a:p>
        </p:txBody>
      </p:sp>
      <p:graphicFrame>
        <p:nvGraphicFramePr>
          <p:cNvPr id="6" name="Content Placeholder 5" descr="SmartArt">
            <a:extLst>
              <a:ext uri="{FF2B5EF4-FFF2-40B4-BE49-F238E27FC236}">
                <a16:creationId xmlns:a16="http://schemas.microsoft.com/office/drawing/2014/main" id="{BF629521-FFD2-45DA-9D1D-A5F09BD5A2D9}"/>
              </a:ext>
            </a:extLst>
          </p:cNvPr>
          <p:cNvGraphicFramePr>
            <a:graphicFrameLocks noGrp="1"/>
          </p:cNvGraphicFramePr>
          <p:nvPr>
            <p:ph idx="1"/>
            <p:extLst>
              <p:ext uri="{D42A27DB-BD31-4B8C-83A1-F6EECF244321}">
                <p14:modId xmlns:p14="http://schemas.microsoft.com/office/powerpoint/2010/main" val="1424681474"/>
              </p:ext>
            </p:extLst>
          </p:nvPr>
        </p:nvGraphicFramePr>
        <p:xfrm>
          <a:off x="762775" y="1723230"/>
          <a:ext cx="6854248" cy="35639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093220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62049E3-6538-4FEB-8B5C-BAF84FD7A936}"/>
              </a:ext>
            </a:extLst>
          </p:cNvPr>
          <p:cNvSpPr>
            <a:spLocks noGrp="1"/>
          </p:cNvSpPr>
          <p:nvPr>
            <p:ph type="ctrTitle"/>
          </p:nvPr>
        </p:nvSpPr>
        <p:spPr>
          <a:xfrm>
            <a:off x="599225" y="1380930"/>
            <a:ext cx="10993549" cy="722628"/>
          </a:xfrm>
          <a:noFill/>
        </p:spPr>
        <p:txBody>
          <a:bodyPr>
            <a:normAutofit/>
          </a:bodyPr>
          <a:lstStyle/>
          <a:p>
            <a:pPr algn="ctr"/>
            <a:r>
              <a:rPr lang="en-US" sz="4000" b="1" cap="none" dirty="0">
                <a:ln w="9525">
                  <a:solidFill>
                    <a:schemeClr val="bg1"/>
                  </a:solidFill>
                  <a:prstDash val="solid"/>
                </a:ln>
                <a:solidFill>
                  <a:schemeClr val="tx1"/>
                </a:solidFill>
              </a:rPr>
              <a:t>What is </a:t>
            </a:r>
            <a:r>
              <a:rPr lang="en-US" sz="4000" b="1" cap="none" dirty="0" err="1">
                <a:ln w="9525">
                  <a:solidFill>
                    <a:schemeClr val="bg1"/>
                  </a:solidFill>
                  <a:prstDash val="solid"/>
                </a:ln>
                <a:solidFill>
                  <a:schemeClr val="tx1"/>
                </a:solidFill>
              </a:rPr>
              <a:t>simon</a:t>
            </a:r>
            <a:r>
              <a:rPr lang="en-US" sz="4000" b="1" cap="none" dirty="0">
                <a:ln w="9525">
                  <a:solidFill>
                    <a:schemeClr val="bg1"/>
                  </a:solidFill>
                  <a:prstDash val="solid"/>
                </a:ln>
                <a:solidFill>
                  <a:schemeClr val="tx1"/>
                </a:solidFill>
              </a:rPr>
              <a:t> says ?</a:t>
            </a:r>
            <a:endParaRPr lang="en-IN" sz="4000" b="1" cap="none" dirty="0">
              <a:ln w="9525">
                <a:solidFill>
                  <a:schemeClr val="bg1"/>
                </a:solidFill>
                <a:prstDash val="solid"/>
              </a:ln>
              <a:solidFill>
                <a:schemeClr val="tx1"/>
              </a:solidFill>
            </a:endParaRPr>
          </a:p>
        </p:txBody>
      </p:sp>
      <p:sp>
        <p:nvSpPr>
          <p:cNvPr id="8" name="TextBox 7">
            <a:extLst>
              <a:ext uri="{FF2B5EF4-FFF2-40B4-BE49-F238E27FC236}">
                <a16:creationId xmlns:a16="http://schemas.microsoft.com/office/drawing/2014/main" id="{330ED082-DBE1-4DD8-9E96-1104059A4EB9}"/>
              </a:ext>
            </a:extLst>
          </p:cNvPr>
          <p:cNvSpPr txBox="1"/>
          <p:nvPr/>
        </p:nvSpPr>
        <p:spPr>
          <a:xfrm>
            <a:off x="453006" y="3095537"/>
            <a:ext cx="11207691" cy="2554545"/>
          </a:xfrm>
          <a:prstGeom prst="rect">
            <a:avLst/>
          </a:prstGeom>
          <a:noFill/>
        </p:spPr>
        <p:txBody>
          <a:bodyPr wrap="square" rtlCol="0">
            <a:spAutoFit/>
          </a:bodyPr>
          <a:lstStyle/>
          <a:p>
            <a:pPr marL="285750" indent="-285750">
              <a:buFont typeface="Wingdings" panose="05000000000000000000" pitchFamily="2" charset="2"/>
              <a:buChar char="Ø"/>
            </a:pPr>
            <a:r>
              <a:rPr lang="en-US" sz="2000" dirty="0">
                <a:solidFill>
                  <a:schemeClr val="bg1"/>
                </a:solidFill>
              </a:rPr>
              <a:t>Simon says is a game in which one person is designated Simon, the others are the players. Standing in front of the group, Simon tells players what they must do. However, the players must only obey commands that begin with the words “Simon Says.” If Simon says, “Simon says </a:t>
            </a:r>
            <a:r>
              <a:rPr lang="en-US" sz="2000" dirty="0" err="1">
                <a:solidFill>
                  <a:schemeClr val="bg1"/>
                </a:solidFill>
              </a:rPr>
              <a:t>Memorise</a:t>
            </a:r>
            <a:r>
              <a:rPr lang="en-US" sz="2000" dirty="0">
                <a:solidFill>
                  <a:schemeClr val="bg1"/>
                </a:solidFill>
              </a:rPr>
              <a:t> and say out loud the numbers 7 , 3 , 5,” then players must the same . If the player fails </a:t>
            </a:r>
            <a:r>
              <a:rPr lang="en-US" sz="2000" dirty="0" err="1">
                <a:solidFill>
                  <a:schemeClr val="bg1"/>
                </a:solidFill>
              </a:rPr>
              <a:t>memorise</a:t>
            </a:r>
            <a:r>
              <a:rPr lang="en-US" sz="2000" dirty="0">
                <a:solidFill>
                  <a:schemeClr val="bg1"/>
                </a:solidFill>
              </a:rPr>
              <a:t> the sequence of the numbers </a:t>
            </a:r>
            <a:r>
              <a:rPr lang="en-US" sz="2000" dirty="0" err="1">
                <a:solidFill>
                  <a:schemeClr val="bg1"/>
                </a:solidFill>
              </a:rPr>
              <a:t>i.e</a:t>
            </a:r>
            <a:r>
              <a:rPr lang="en-US" sz="2000" dirty="0">
                <a:solidFill>
                  <a:schemeClr val="bg1"/>
                </a:solidFill>
              </a:rPr>
              <a:t> the work that </a:t>
            </a:r>
            <a:r>
              <a:rPr lang="en-US" sz="2000" dirty="0" err="1">
                <a:solidFill>
                  <a:schemeClr val="bg1"/>
                </a:solidFill>
              </a:rPr>
              <a:t>simon</a:t>
            </a:r>
            <a:r>
              <a:rPr lang="en-US" sz="2000" dirty="0">
                <a:solidFill>
                  <a:schemeClr val="bg1"/>
                </a:solidFill>
              </a:rPr>
              <a:t> says then that player loses .</a:t>
            </a:r>
          </a:p>
          <a:p>
            <a:pPr marL="285750" indent="-285750">
              <a:buFont typeface="Wingdings" panose="05000000000000000000" pitchFamily="2" charset="2"/>
              <a:buChar char="Ø"/>
            </a:pPr>
            <a:r>
              <a:rPr lang="en-US" sz="2000" dirty="0">
                <a:solidFill>
                  <a:schemeClr val="bg1"/>
                </a:solidFill>
              </a:rPr>
              <a:t>In our program the </a:t>
            </a:r>
            <a:r>
              <a:rPr lang="en-US" sz="2000" dirty="0" err="1">
                <a:solidFill>
                  <a:schemeClr val="bg1"/>
                </a:solidFill>
              </a:rPr>
              <a:t>simon</a:t>
            </a:r>
            <a:r>
              <a:rPr lang="en-US" sz="2000" dirty="0">
                <a:solidFill>
                  <a:schemeClr val="bg1"/>
                </a:solidFill>
              </a:rPr>
              <a:t> just gives us some numbers to </a:t>
            </a:r>
            <a:r>
              <a:rPr lang="en-US" sz="2000" dirty="0" err="1">
                <a:solidFill>
                  <a:schemeClr val="bg1"/>
                </a:solidFill>
              </a:rPr>
              <a:t>memorise</a:t>
            </a:r>
            <a:r>
              <a:rPr lang="en-US" sz="2000" dirty="0">
                <a:solidFill>
                  <a:schemeClr val="bg1"/>
                </a:solidFill>
              </a:rPr>
              <a:t> which we have to </a:t>
            </a:r>
            <a:r>
              <a:rPr lang="en-US" sz="2000" dirty="0" err="1">
                <a:solidFill>
                  <a:schemeClr val="bg1"/>
                </a:solidFill>
              </a:rPr>
              <a:t>memorise</a:t>
            </a:r>
            <a:r>
              <a:rPr lang="en-US" sz="2000" dirty="0">
                <a:solidFill>
                  <a:schemeClr val="bg1"/>
                </a:solidFill>
              </a:rPr>
              <a:t> and tell back to the </a:t>
            </a:r>
            <a:r>
              <a:rPr lang="en-US" sz="2000" dirty="0" err="1">
                <a:solidFill>
                  <a:schemeClr val="bg1"/>
                </a:solidFill>
              </a:rPr>
              <a:t>simon</a:t>
            </a:r>
            <a:r>
              <a:rPr lang="en-US" sz="2000" dirty="0">
                <a:solidFill>
                  <a:schemeClr val="bg1"/>
                </a:solidFill>
              </a:rPr>
              <a:t> in sequence in which they were asked to </a:t>
            </a:r>
            <a:r>
              <a:rPr lang="en-US" sz="2000" dirty="0" err="1">
                <a:solidFill>
                  <a:schemeClr val="bg1"/>
                </a:solidFill>
              </a:rPr>
              <a:t>memorise</a:t>
            </a:r>
            <a:r>
              <a:rPr lang="en-US" sz="2000" dirty="0">
                <a:solidFill>
                  <a:schemeClr val="bg1"/>
                </a:solidFill>
              </a:rPr>
              <a:t> . If the sequence goes wrong the game will stop and score will be displayed .</a:t>
            </a:r>
          </a:p>
        </p:txBody>
      </p:sp>
    </p:spTree>
    <p:extLst>
      <p:ext uri="{BB962C8B-B14F-4D97-AF65-F5344CB8AC3E}">
        <p14:creationId xmlns:p14="http://schemas.microsoft.com/office/powerpoint/2010/main" val="4007398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D09263-B579-4DD0-A2C7-D9666B5D07A9}"/>
              </a:ext>
            </a:extLst>
          </p:cNvPr>
          <p:cNvSpPr>
            <a:spLocks noGrp="1"/>
          </p:cNvSpPr>
          <p:nvPr>
            <p:ph type="title"/>
          </p:nvPr>
        </p:nvSpPr>
        <p:spPr>
          <a:xfrm>
            <a:off x="575894" y="729658"/>
            <a:ext cx="11029616" cy="679264"/>
          </a:xfrm>
        </p:spPr>
        <p:txBody>
          <a:bodyPr/>
          <a:lstStyle/>
          <a:p>
            <a:pPr algn="ctr"/>
            <a:r>
              <a:rPr lang="en-US" dirty="0"/>
              <a:t>Code :</a:t>
            </a:r>
            <a:endParaRPr lang="en-IN" dirty="0"/>
          </a:p>
        </p:txBody>
      </p:sp>
      <p:sp>
        <p:nvSpPr>
          <p:cNvPr id="6" name="TextBox 5">
            <a:extLst>
              <a:ext uri="{FF2B5EF4-FFF2-40B4-BE49-F238E27FC236}">
                <a16:creationId xmlns:a16="http://schemas.microsoft.com/office/drawing/2014/main" id="{13CD2EA3-9BC6-4303-83B6-1FC6D6BEB95F}"/>
              </a:ext>
            </a:extLst>
          </p:cNvPr>
          <p:cNvSpPr txBox="1"/>
          <p:nvPr/>
        </p:nvSpPr>
        <p:spPr>
          <a:xfrm>
            <a:off x="360727" y="1926147"/>
            <a:ext cx="12412622" cy="4939814"/>
          </a:xfrm>
          <a:prstGeom prst="rect">
            <a:avLst/>
          </a:prstGeom>
          <a:noFill/>
        </p:spPr>
        <p:txBody>
          <a:bodyPr wrap="square" rtlCol="0">
            <a:spAutoFit/>
          </a:bodyPr>
          <a:lstStyle/>
          <a:p>
            <a:pPr lvl="0"/>
            <a:r>
              <a:rPr lang="en-IN" sz="1050" dirty="0">
                <a:solidFill>
                  <a:schemeClr val="bg1"/>
                </a:solidFill>
              </a:rPr>
              <a:t>import </a:t>
            </a:r>
            <a:r>
              <a:rPr lang="en-IN" sz="1050" dirty="0" err="1">
                <a:solidFill>
                  <a:schemeClr val="bg1"/>
                </a:solidFill>
              </a:rPr>
              <a:t>os</a:t>
            </a:r>
            <a:endParaRPr lang="en-IN" sz="1050" dirty="0">
              <a:solidFill>
                <a:schemeClr val="bg1"/>
              </a:solidFill>
            </a:endParaRPr>
          </a:p>
          <a:p>
            <a:pPr lvl="0"/>
            <a:r>
              <a:rPr lang="en-IN" sz="1050" dirty="0">
                <a:solidFill>
                  <a:schemeClr val="bg1"/>
                </a:solidFill>
              </a:rPr>
              <a:t>import time</a:t>
            </a:r>
          </a:p>
          <a:p>
            <a:pPr lvl="0"/>
            <a:r>
              <a:rPr lang="en-IN" sz="1050" dirty="0">
                <a:solidFill>
                  <a:schemeClr val="bg1"/>
                </a:solidFill>
              </a:rPr>
              <a:t>import sys</a:t>
            </a:r>
          </a:p>
          <a:p>
            <a:pPr lvl="0"/>
            <a:r>
              <a:rPr lang="en-IN" sz="1050" dirty="0">
                <a:solidFill>
                  <a:schemeClr val="bg1"/>
                </a:solidFill>
              </a:rPr>
              <a:t>import random</a:t>
            </a:r>
          </a:p>
          <a:p>
            <a:pPr lvl="0"/>
            <a:endParaRPr lang="en-IN" sz="1050" dirty="0">
              <a:solidFill>
                <a:schemeClr val="bg1"/>
              </a:solidFill>
            </a:endParaRPr>
          </a:p>
          <a:p>
            <a:pPr lvl="0"/>
            <a:r>
              <a:rPr lang="en-IN" sz="1050" dirty="0" err="1">
                <a:solidFill>
                  <a:schemeClr val="bg1"/>
                </a:solidFill>
              </a:rPr>
              <a:t>numbers_to_generate_from</a:t>
            </a:r>
            <a:r>
              <a:rPr lang="en-IN" sz="1050" dirty="0">
                <a:solidFill>
                  <a:schemeClr val="bg1"/>
                </a:solidFill>
              </a:rPr>
              <a:t> = list(range(0,8))</a:t>
            </a:r>
          </a:p>
          <a:p>
            <a:pPr lvl="0"/>
            <a:r>
              <a:rPr lang="en-IN" sz="1050" dirty="0" err="1">
                <a:solidFill>
                  <a:schemeClr val="bg1"/>
                </a:solidFill>
              </a:rPr>
              <a:t>simon_questions_amount</a:t>
            </a:r>
            <a:r>
              <a:rPr lang="en-IN" sz="1050" dirty="0">
                <a:solidFill>
                  <a:schemeClr val="bg1"/>
                </a:solidFill>
              </a:rPr>
              <a:t> = 100</a:t>
            </a:r>
          </a:p>
          <a:p>
            <a:pPr lvl="0"/>
            <a:endParaRPr lang="en-IN" sz="1050" dirty="0">
              <a:solidFill>
                <a:schemeClr val="bg1"/>
              </a:solidFill>
            </a:endParaRPr>
          </a:p>
          <a:p>
            <a:pPr lvl="0"/>
            <a:r>
              <a:rPr lang="en-IN" sz="1050" dirty="0" err="1">
                <a:solidFill>
                  <a:schemeClr val="bg1"/>
                </a:solidFill>
              </a:rPr>
              <a:t>simon_says_list</a:t>
            </a:r>
            <a:r>
              <a:rPr lang="en-IN" sz="1050" dirty="0">
                <a:solidFill>
                  <a:schemeClr val="bg1"/>
                </a:solidFill>
              </a:rPr>
              <a:t> = []</a:t>
            </a:r>
          </a:p>
          <a:p>
            <a:pPr lvl="0"/>
            <a:r>
              <a:rPr lang="en-IN" sz="1050" dirty="0">
                <a:solidFill>
                  <a:schemeClr val="bg1"/>
                </a:solidFill>
              </a:rPr>
              <a:t>for question in range (</a:t>
            </a:r>
            <a:r>
              <a:rPr lang="en-IN" sz="1050" dirty="0" err="1">
                <a:solidFill>
                  <a:schemeClr val="bg1"/>
                </a:solidFill>
              </a:rPr>
              <a:t>simon_questions_amount</a:t>
            </a:r>
            <a:r>
              <a:rPr lang="en-IN" sz="1050" dirty="0">
                <a:solidFill>
                  <a:schemeClr val="bg1"/>
                </a:solidFill>
              </a:rPr>
              <a:t>):</a:t>
            </a:r>
          </a:p>
          <a:p>
            <a:pPr lvl="0"/>
            <a:r>
              <a:rPr lang="en-IN" sz="1050" dirty="0">
                <a:solidFill>
                  <a:schemeClr val="bg1"/>
                </a:solidFill>
              </a:rPr>
              <a:t>    </a:t>
            </a:r>
            <a:r>
              <a:rPr lang="en-IN" sz="1050" dirty="0" err="1">
                <a:solidFill>
                  <a:schemeClr val="bg1"/>
                </a:solidFill>
              </a:rPr>
              <a:t>chosen_number</a:t>
            </a:r>
            <a:r>
              <a:rPr lang="en-IN" sz="1050" dirty="0">
                <a:solidFill>
                  <a:schemeClr val="bg1"/>
                </a:solidFill>
              </a:rPr>
              <a:t> = </a:t>
            </a:r>
            <a:r>
              <a:rPr lang="en-IN" sz="1050" dirty="0" err="1">
                <a:solidFill>
                  <a:schemeClr val="bg1"/>
                </a:solidFill>
              </a:rPr>
              <a:t>random.choice</a:t>
            </a:r>
            <a:r>
              <a:rPr lang="en-IN" sz="1050" dirty="0">
                <a:solidFill>
                  <a:schemeClr val="bg1"/>
                </a:solidFill>
              </a:rPr>
              <a:t>(</a:t>
            </a:r>
            <a:r>
              <a:rPr lang="en-IN" sz="1050" dirty="0" err="1">
                <a:solidFill>
                  <a:schemeClr val="bg1"/>
                </a:solidFill>
              </a:rPr>
              <a:t>numbers_to_generate_from</a:t>
            </a:r>
            <a:r>
              <a:rPr lang="en-IN" sz="1050" dirty="0">
                <a:solidFill>
                  <a:schemeClr val="bg1"/>
                </a:solidFill>
              </a:rPr>
              <a:t>)</a:t>
            </a:r>
          </a:p>
          <a:p>
            <a:pPr lvl="0"/>
            <a:r>
              <a:rPr lang="en-IN" sz="1050" dirty="0">
                <a:solidFill>
                  <a:schemeClr val="bg1"/>
                </a:solidFill>
              </a:rPr>
              <a:t>    </a:t>
            </a:r>
            <a:r>
              <a:rPr lang="en-IN" sz="1050" dirty="0" err="1">
                <a:solidFill>
                  <a:schemeClr val="bg1"/>
                </a:solidFill>
              </a:rPr>
              <a:t>simon_says_list.append</a:t>
            </a:r>
            <a:r>
              <a:rPr lang="en-IN" sz="1050" dirty="0">
                <a:solidFill>
                  <a:schemeClr val="bg1"/>
                </a:solidFill>
              </a:rPr>
              <a:t>(</a:t>
            </a:r>
            <a:r>
              <a:rPr lang="en-IN" sz="1050" dirty="0" err="1">
                <a:solidFill>
                  <a:schemeClr val="bg1"/>
                </a:solidFill>
              </a:rPr>
              <a:t>chosen_number</a:t>
            </a:r>
            <a:r>
              <a:rPr lang="en-IN" sz="1050" dirty="0">
                <a:solidFill>
                  <a:schemeClr val="bg1"/>
                </a:solidFill>
              </a:rPr>
              <a:t>)</a:t>
            </a:r>
          </a:p>
          <a:p>
            <a:pPr lvl="0"/>
            <a:endParaRPr lang="en-IN" sz="1050" dirty="0">
              <a:solidFill>
                <a:schemeClr val="bg1"/>
              </a:solidFill>
            </a:endParaRPr>
          </a:p>
          <a:p>
            <a:pPr lvl="0"/>
            <a:r>
              <a:rPr lang="en-IN" sz="1050" dirty="0">
                <a:solidFill>
                  <a:schemeClr val="bg1"/>
                </a:solidFill>
              </a:rPr>
              <a:t>    print('THERE ARE SOME NUMBERS YOU HAVE TO MEMORISE: {}'.format(</a:t>
            </a:r>
            <a:r>
              <a:rPr lang="en-IN" sz="1050" dirty="0" err="1">
                <a:solidFill>
                  <a:schemeClr val="bg1"/>
                </a:solidFill>
              </a:rPr>
              <a:t>simon_says_list</a:t>
            </a:r>
            <a:r>
              <a:rPr lang="en-IN" sz="1050" dirty="0">
                <a:solidFill>
                  <a:schemeClr val="bg1"/>
                </a:solidFill>
              </a:rPr>
              <a:t>))</a:t>
            </a:r>
          </a:p>
          <a:p>
            <a:pPr lvl="0"/>
            <a:r>
              <a:rPr lang="en-IN" sz="1050" dirty="0">
                <a:solidFill>
                  <a:schemeClr val="bg1"/>
                </a:solidFill>
              </a:rPr>
              <a:t>    </a:t>
            </a:r>
            <a:r>
              <a:rPr lang="en-IN" sz="1050" dirty="0" err="1">
                <a:solidFill>
                  <a:schemeClr val="bg1"/>
                </a:solidFill>
              </a:rPr>
              <a:t>time.sleep</a:t>
            </a:r>
            <a:r>
              <a:rPr lang="en-IN" sz="1050" dirty="0">
                <a:solidFill>
                  <a:schemeClr val="bg1"/>
                </a:solidFill>
              </a:rPr>
              <a:t>(3)</a:t>
            </a:r>
          </a:p>
          <a:p>
            <a:pPr lvl="0"/>
            <a:endParaRPr lang="en-IN" sz="1050" dirty="0">
              <a:solidFill>
                <a:schemeClr val="bg1"/>
              </a:solidFill>
            </a:endParaRPr>
          </a:p>
          <a:p>
            <a:pPr lvl="0"/>
            <a:r>
              <a:rPr lang="en-IN" sz="1050" dirty="0">
                <a:solidFill>
                  <a:schemeClr val="bg1"/>
                </a:solidFill>
              </a:rPr>
              <a:t>    </a:t>
            </a:r>
            <a:r>
              <a:rPr lang="en-IN" sz="1050" dirty="0" err="1">
                <a:solidFill>
                  <a:schemeClr val="bg1"/>
                </a:solidFill>
              </a:rPr>
              <a:t>os.system</a:t>
            </a:r>
            <a:r>
              <a:rPr lang="en-IN" sz="1050" dirty="0">
                <a:solidFill>
                  <a:schemeClr val="bg1"/>
                </a:solidFill>
              </a:rPr>
              <a:t>('</a:t>
            </a:r>
            <a:r>
              <a:rPr lang="en-IN" sz="1050" dirty="0" err="1">
                <a:solidFill>
                  <a:schemeClr val="bg1"/>
                </a:solidFill>
              </a:rPr>
              <a:t>cls</a:t>
            </a:r>
            <a:r>
              <a:rPr lang="en-IN" sz="1050" dirty="0">
                <a:solidFill>
                  <a:schemeClr val="bg1"/>
                </a:solidFill>
              </a:rPr>
              <a:t>')</a:t>
            </a:r>
          </a:p>
          <a:p>
            <a:pPr lvl="0"/>
            <a:endParaRPr lang="en-IN" sz="1050" dirty="0">
              <a:solidFill>
                <a:schemeClr val="bg1"/>
              </a:solidFill>
            </a:endParaRPr>
          </a:p>
          <a:p>
            <a:pPr lvl="0"/>
            <a:r>
              <a:rPr lang="en-IN" sz="1050" dirty="0">
                <a:solidFill>
                  <a:schemeClr val="bg1"/>
                </a:solidFill>
              </a:rPr>
              <a:t>    for </a:t>
            </a:r>
            <a:r>
              <a:rPr lang="en-IN" sz="1050" dirty="0" err="1">
                <a:solidFill>
                  <a:schemeClr val="bg1"/>
                </a:solidFill>
              </a:rPr>
              <a:t>num</a:t>
            </a:r>
            <a:r>
              <a:rPr lang="en-IN" sz="1050" dirty="0">
                <a:solidFill>
                  <a:schemeClr val="bg1"/>
                </a:solidFill>
              </a:rPr>
              <a:t> in </a:t>
            </a:r>
            <a:r>
              <a:rPr lang="en-IN" sz="1050" dirty="0" err="1">
                <a:solidFill>
                  <a:schemeClr val="bg1"/>
                </a:solidFill>
              </a:rPr>
              <a:t>simon_says_list</a:t>
            </a:r>
            <a:r>
              <a:rPr lang="en-IN" sz="1050" dirty="0">
                <a:solidFill>
                  <a:schemeClr val="bg1"/>
                </a:solidFill>
              </a:rPr>
              <a:t>:</a:t>
            </a:r>
          </a:p>
          <a:p>
            <a:pPr lvl="0"/>
            <a:r>
              <a:rPr lang="en-IN" sz="1050" dirty="0">
                <a:solidFill>
                  <a:schemeClr val="bg1"/>
                </a:solidFill>
              </a:rPr>
              <a:t>        </a:t>
            </a:r>
            <a:r>
              <a:rPr lang="en-IN" sz="1050" dirty="0" err="1">
                <a:solidFill>
                  <a:schemeClr val="bg1"/>
                </a:solidFill>
              </a:rPr>
              <a:t>student_answer</a:t>
            </a:r>
            <a:r>
              <a:rPr lang="en-IN" sz="1050" dirty="0">
                <a:solidFill>
                  <a:schemeClr val="bg1"/>
                </a:solidFill>
              </a:rPr>
              <a:t> = int(input('HI I AM SIMON PLEASE ENTER THE NUMBER I ASKED :'))</a:t>
            </a:r>
          </a:p>
          <a:p>
            <a:pPr lvl="0"/>
            <a:endParaRPr lang="en-IN" sz="1050" dirty="0">
              <a:solidFill>
                <a:schemeClr val="bg1"/>
              </a:solidFill>
            </a:endParaRPr>
          </a:p>
          <a:p>
            <a:pPr lvl="0"/>
            <a:r>
              <a:rPr lang="en-IN" sz="1050" dirty="0">
                <a:solidFill>
                  <a:schemeClr val="bg1"/>
                </a:solidFill>
              </a:rPr>
              <a:t>        if </a:t>
            </a:r>
            <a:r>
              <a:rPr lang="en-IN" sz="1050" dirty="0" err="1">
                <a:solidFill>
                  <a:schemeClr val="bg1"/>
                </a:solidFill>
              </a:rPr>
              <a:t>student_answer</a:t>
            </a:r>
            <a:r>
              <a:rPr lang="en-IN" sz="1050" dirty="0">
                <a:solidFill>
                  <a:schemeClr val="bg1"/>
                </a:solidFill>
              </a:rPr>
              <a:t> == </a:t>
            </a:r>
            <a:r>
              <a:rPr lang="en-IN" sz="1050" dirty="0" err="1">
                <a:solidFill>
                  <a:schemeClr val="bg1"/>
                </a:solidFill>
              </a:rPr>
              <a:t>num</a:t>
            </a:r>
            <a:r>
              <a:rPr lang="en-IN" sz="1050" dirty="0">
                <a:solidFill>
                  <a:schemeClr val="bg1"/>
                </a:solidFill>
              </a:rPr>
              <a:t>:</a:t>
            </a:r>
          </a:p>
          <a:p>
            <a:pPr lvl="0"/>
            <a:r>
              <a:rPr lang="en-IN" sz="1050" dirty="0">
                <a:solidFill>
                  <a:schemeClr val="bg1"/>
                </a:solidFill>
              </a:rPr>
              <a:t>            print ('WELL DONE')</a:t>
            </a:r>
          </a:p>
          <a:p>
            <a:pPr lvl="0"/>
            <a:r>
              <a:rPr lang="en-IN" sz="1050" dirty="0">
                <a:solidFill>
                  <a:schemeClr val="bg1"/>
                </a:solidFill>
              </a:rPr>
              <a:t>            continue</a:t>
            </a:r>
          </a:p>
          <a:p>
            <a:pPr lvl="0"/>
            <a:endParaRPr lang="en-IN" sz="1050" dirty="0">
              <a:solidFill>
                <a:schemeClr val="bg1"/>
              </a:solidFill>
            </a:endParaRPr>
          </a:p>
          <a:p>
            <a:pPr lvl="0"/>
            <a:r>
              <a:rPr lang="en-IN" sz="1050" dirty="0">
                <a:solidFill>
                  <a:schemeClr val="bg1"/>
                </a:solidFill>
              </a:rPr>
              <a:t>        else:</a:t>
            </a:r>
          </a:p>
          <a:p>
            <a:pPr lvl="0"/>
            <a:r>
              <a:rPr lang="en-IN" sz="1050" dirty="0">
                <a:solidFill>
                  <a:schemeClr val="bg1"/>
                </a:solidFill>
              </a:rPr>
              <a:t>            print('WRONG NUMBER :( , GAME OVER !')</a:t>
            </a:r>
          </a:p>
          <a:p>
            <a:pPr lvl="0"/>
            <a:r>
              <a:rPr lang="en-IN" sz="1050" dirty="0">
                <a:solidFill>
                  <a:schemeClr val="bg1"/>
                </a:solidFill>
              </a:rPr>
              <a:t>            print('YOUR SCORE IS: {0}'.format(question))</a:t>
            </a:r>
          </a:p>
          <a:p>
            <a:pPr lvl="0"/>
            <a:r>
              <a:rPr lang="en-IN" sz="1050" dirty="0">
                <a:solidFill>
                  <a:schemeClr val="bg1"/>
                </a:solidFill>
              </a:rPr>
              <a:t>            </a:t>
            </a:r>
            <a:r>
              <a:rPr lang="en-IN" sz="1050" dirty="0" err="1">
                <a:solidFill>
                  <a:schemeClr val="bg1"/>
                </a:solidFill>
              </a:rPr>
              <a:t>sys.exit</a:t>
            </a:r>
            <a:r>
              <a:rPr lang="en-IN" sz="1050" dirty="0">
                <a:solidFill>
                  <a:schemeClr val="bg1"/>
                </a:solidFill>
              </a:rPr>
              <a:t>()</a:t>
            </a:r>
          </a:p>
          <a:p>
            <a:pPr lvl="0"/>
            <a:endParaRPr lang="en-IN" sz="1050" dirty="0">
              <a:solidFill>
                <a:schemeClr val="bg1"/>
              </a:solidFill>
            </a:endParaRPr>
          </a:p>
        </p:txBody>
      </p:sp>
    </p:spTree>
    <p:extLst>
      <p:ext uri="{BB962C8B-B14F-4D97-AF65-F5344CB8AC3E}">
        <p14:creationId xmlns:p14="http://schemas.microsoft.com/office/powerpoint/2010/main" val="3258664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47EC9-871F-4C19-B11A-316E794EE239}"/>
              </a:ext>
            </a:extLst>
          </p:cNvPr>
          <p:cNvSpPr>
            <a:spLocks noGrp="1"/>
          </p:cNvSpPr>
          <p:nvPr>
            <p:ph type="title"/>
          </p:nvPr>
        </p:nvSpPr>
        <p:spPr>
          <a:xfrm>
            <a:off x="575894" y="729658"/>
            <a:ext cx="11029616" cy="697926"/>
          </a:xfrm>
        </p:spPr>
        <p:txBody>
          <a:bodyPr/>
          <a:lstStyle/>
          <a:p>
            <a:pPr algn="ctr"/>
            <a:r>
              <a:rPr lang="en-US" dirty="0"/>
              <a:t>Output :</a:t>
            </a:r>
            <a:endParaRPr lang="en-IN" dirty="0"/>
          </a:p>
        </p:txBody>
      </p:sp>
      <p:pic>
        <p:nvPicPr>
          <p:cNvPr id="8" name="Picture 7">
            <a:extLst>
              <a:ext uri="{FF2B5EF4-FFF2-40B4-BE49-F238E27FC236}">
                <a16:creationId xmlns:a16="http://schemas.microsoft.com/office/drawing/2014/main" id="{187523B0-62D1-45D7-9579-A8E45CA66C69}"/>
              </a:ext>
            </a:extLst>
          </p:cNvPr>
          <p:cNvPicPr>
            <a:picLocks noChangeAspect="1"/>
          </p:cNvPicPr>
          <p:nvPr/>
        </p:nvPicPr>
        <p:blipFill rotWithShape="1">
          <a:blip r:embed="rId2"/>
          <a:srcRect r="74974" b="76463"/>
          <a:stretch/>
        </p:blipFill>
        <p:spPr>
          <a:xfrm>
            <a:off x="438538" y="2341984"/>
            <a:ext cx="3713584" cy="2174032"/>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15C199AB-2566-46F2-AA76-835D06F5EC37}"/>
              </a:ext>
            </a:extLst>
          </p:cNvPr>
          <p:cNvPicPr>
            <a:picLocks noChangeAspect="1"/>
          </p:cNvPicPr>
          <p:nvPr/>
        </p:nvPicPr>
        <p:blipFill rotWithShape="1">
          <a:blip r:embed="rId3"/>
          <a:srcRect r="76505" b="76327"/>
          <a:stretch/>
        </p:blipFill>
        <p:spPr>
          <a:xfrm>
            <a:off x="7126399" y="2341984"/>
            <a:ext cx="3846401" cy="2174032"/>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F42662AA-EBBE-4268-A4EE-C553D9A437EC}"/>
              </a:ext>
            </a:extLst>
          </p:cNvPr>
          <p:cNvPicPr>
            <a:picLocks noChangeAspect="1"/>
          </p:cNvPicPr>
          <p:nvPr/>
        </p:nvPicPr>
        <p:blipFill rotWithShape="1">
          <a:blip r:embed="rId4"/>
          <a:srcRect r="75740" b="74966"/>
          <a:stretch/>
        </p:blipFill>
        <p:spPr>
          <a:xfrm>
            <a:off x="3881535" y="4609322"/>
            <a:ext cx="3713583" cy="22486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76706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67CDA41-C0B5-496E-805E-A6B64A94542E}"/>
              </a:ext>
            </a:extLst>
          </p:cNvPr>
          <p:cNvSpPr/>
          <p:nvPr/>
        </p:nvSpPr>
        <p:spPr>
          <a:xfrm>
            <a:off x="4114336" y="2967335"/>
            <a:ext cx="3963329" cy="923330"/>
          </a:xfrm>
          <a:prstGeom prst="rect">
            <a:avLst/>
          </a:prstGeom>
          <a:noFill/>
        </p:spPr>
        <p:txBody>
          <a:bodyPr wrap="squar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Thank you !</a:t>
            </a:r>
          </a:p>
        </p:txBody>
      </p:sp>
    </p:spTree>
    <p:extLst>
      <p:ext uri="{BB962C8B-B14F-4D97-AF65-F5344CB8AC3E}">
        <p14:creationId xmlns:p14="http://schemas.microsoft.com/office/powerpoint/2010/main" val="3063377899"/>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F1C31AD-A7B7-4945-9E95-3D677967432A}">
  <ds:schemaRefs>
    <ds:schemaRef ds:uri="http://schemas.microsoft.com/sharepoint/v3/contenttype/forms"/>
  </ds:schemaRefs>
</ds:datastoreItem>
</file>

<file path=customXml/itemProps2.xml><?xml version="1.0" encoding="utf-8"?>
<ds:datastoreItem xmlns:ds="http://schemas.openxmlformats.org/officeDocument/2006/customXml" ds:itemID="{D9AA5B70-631E-4F47-874A-FBE55E5170D4}">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64D6DDB-133E-44E2-B636-39185D690A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tf56390039</Template>
  <TotalTime>0</TotalTime>
  <Words>376</Words>
  <Application>Microsoft Office PowerPoint</Application>
  <PresentationFormat>Widescreen</PresentationFormat>
  <Paragraphs>44</Paragraphs>
  <Slides>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Gill Sans MT</vt:lpstr>
      <vt:lpstr>Wingdings</vt:lpstr>
      <vt:lpstr>Wingdings 2</vt:lpstr>
      <vt:lpstr>Dividend</vt:lpstr>
      <vt:lpstr>Games using python </vt:lpstr>
      <vt:lpstr>Group members </vt:lpstr>
      <vt:lpstr>What is simon says ?</vt:lpstr>
      <vt:lpstr>Code :</vt:lpstr>
      <vt:lpstr>Output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2020-10-21T16:30:18Z</dcterms:created>
  <dcterms:modified xsi:type="dcterms:W3CDTF">2020-10-23T13:43:09Z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